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Fira Mono Medium" panose="020B0609050000020004" pitchFamily="49" charset="0"/>
      <p:regular r:id="rId14"/>
    </p:embeddedFont>
    <p:embeddedFont>
      <p:font typeface="Fira Sans" panose="020B05030500000200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52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Face Recognition Based Smart Door Lock System Using ESP32-CAM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3410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Web Dashboard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141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Live camera streaming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834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door unlock button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256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Face enrollment option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678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LED brightness control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307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Results / Output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703677"/>
            <a:ext cx="6407944" cy="807958"/>
          </a:xfrm>
          <a:prstGeom prst="roundRect">
            <a:avLst>
              <a:gd name="adj" fmla="val 6737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930491"/>
            <a:ext cx="4250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Accurate face recognition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28548" y="3703677"/>
            <a:ext cx="6408063" cy="807958"/>
          </a:xfrm>
          <a:prstGeom prst="roundRect">
            <a:avLst>
              <a:gd name="adj" fmla="val 6737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655362" y="3930491"/>
            <a:ext cx="4080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Automatic door unlocking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738449"/>
            <a:ext cx="6407944" cy="807958"/>
          </a:xfrm>
          <a:prstGeom prst="roundRect">
            <a:avLst>
              <a:gd name="adj" fmla="val 6737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20604" y="4965263"/>
            <a:ext cx="5610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Real-time access logs in Firebase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28548" y="4738449"/>
            <a:ext cx="6408063" cy="807958"/>
          </a:xfrm>
          <a:prstGeom prst="roundRect">
            <a:avLst>
              <a:gd name="adj" fmla="val 6737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655362" y="4965263"/>
            <a:ext cx="3740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Smooth live video feed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436" y="677731"/>
            <a:ext cx="46258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</a:rPr>
              <a:t>Group Members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602680" y="22375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39796" y="2315463"/>
            <a:ext cx="34214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</a:rPr>
              <a:t>Muhammad Haseeb		23-NTU-CS-1069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602681" y="41928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339796" y="427072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</a:rPr>
              <a:t>Talha Iftikhar		23-NTU-CS-1075</a:t>
            </a: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1602680" y="58584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339796" y="5936287"/>
            <a:ext cx="34214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</a:rPr>
              <a:t>Zain Raza Zaidi		23-NTU-CS-1096</a:t>
            </a: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4753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621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Overview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710037" y="1767504"/>
            <a:ext cx="6407944" cy="1223248"/>
          </a:xfrm>
          <a:prstGeom prst="roundRect">
            <a:avLst>
              <a:gd name="adj" fmla="val 11960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679557" y="1767504"/>
            <a:ext cx="121920" cy="1223248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058771" y="2024798"/>
            <a:ext cx="58019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An IoT-based smart door lock system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1705229" y="3277145"/>
            <a:ext cx="6408063" cy="1223248"/>
          </a:xfrm>
          <a:prstGeom prst="roundRect">
            <a:avLst>
              <a:gd name="adj" fmla="val 11960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674748" y="3277145"/>
            <a:ext cx="121920" cy="1223248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053963" y="3534439"/>
            <a:ext cx="58020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Uses facial recognition for authentication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1705348" y="6367957"/>
            <a:ext cx="6407944" cy="1223248"/>
          </a:xfrm>
          <a:prstGeom prst="roundRect">
            <a:avLst>
              <a:gd name="adj" fmla="val 11960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1674868" y="6367957"/>
            <a:ext cx="121920" cy="1223248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2054082" y="6625251"/>
            <a:ext cx="58019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Provides secure, contactless access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1705229" y="4887415"/>
            <a:ext cx="6408063" cy="1223248"/>
          </a:xfrm>
          <a:prstGeom prst="roundRect">
            <a:avLst>
              <a:gd name="adj" fmla="val 11960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1674748" y="4887415"/>
            <a:ext cx="121920" cy="1223248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2053963" y="5144709"/>
            <a:ext cx="58020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Controlled and monitored through a web dashboard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436" y="677731"/>
            <a:ext cx="46258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Problem Statement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602680" y="22375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39796" y="2315463"/>
            <a:ext cx="34214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Traditional locks can be lost or duplicated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602681" y="41928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339796" y="427072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Keypads and cards are not fully secure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1602680" y="58584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339796" y="5936287"/>
            <a:ext cx="34214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Need for a smart and contactless security system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83324"/>
            <a:ext cx="46258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Proposed Solution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489524" y="1667539"/>
            <a:ext cx="6407944" cy="1162288"/>
          </a:xfrm>
          <a:prstGeom prst="roundRect">
            <a:avLst>
              <a:gd name="adj" fmla="val 292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16338" y="1894353"/>
            <a:ext cx="59543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Facial recognition for user authentication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489524" y="3203528"/>
            <a:ext cx="6408063" cy="1129062"/>
          </a:xfrm>
          <a:prstGeom prst="roundRect">
            <a:avLst>
              <a:gd name="adj" fmla="val 292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716338" y="3512403"/>
            <a:ext cx="59544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Automatic door locking using relay module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1489405" y="4674704"/>
            <a:ext cx="6407944" cy="1129062"/>
          </a:xfrm>
          <a:prstGeom prst="roundRect">
            <a:avLst>
              <a:gd name="adj" fmla="val 4211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716219" y="4976426"/>
            <a:ext cx="5440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Web-based control and monitoring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1489405" y="6124364"/>
            <a:ext cx="6408063" cy="1073606"/>
          </a:xfrm>
          <a:prstGeom prst="roundRect">
            <a:avLst>
              <a:gd name="adj" fmla="val 4211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716219" y="6433239"/>
            <a:ext cx="4760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Cloud logging using Firebase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889" y="350282"/>
            <a:ext cx="290333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System Architecture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725" y="776354"/>
            <a:ext cx="9688949" cy="73638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57840" y="4395283"/>
            <a:ext cx="1689836" cy="1159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Access Control Flow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20200" y="6703996"/>
            <a:ext cx="2513931" cy="772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Relay Door Control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120200" y="7586695"/>
            <a:ext cx="2513931" cy="618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Unlock/lock via relay signal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872091" y="4424263"/>
            <a:ext cx="2568886" cy="386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Firebase Logs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2872091" y="4920567"/>
            <a:ext cx="2568886" cy="618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Store access events and timestamps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929955" y="6703996"/>
            <a:ext cx="2513932" cy="772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Live Web Dashboard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929955" y="7586695"/>
            <a:ext cx="2513932" cy="618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 shows real-time feed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164326" y="4217327"/>
            <a:ext cx="2568885" cy="772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On-device Recognition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164326" y="5100026"/>
            <a:ext cx="2568885" cy="618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Face matching performed locally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963255" y="1641357"/>
            <a:ext cx="2582624" cy="772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ESP32-CAM Capture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5963255" y="2417742"/>
            <a:ext cx="2582624" cy="618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Camera captures face image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5889" y="8889325"/>
            <a:ext cx="1373862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ESP32-CAM captures face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445889" y="9137690"/>
            <a:ext cx="1373862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Face recognition processed on device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45889" y="9386054"/>
            <a:ext cx="1373862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Relay controls door lock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445889" y="9634418"/>
            <a:ext cx="1373862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Web dashboard shows live feed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445889" y="9882783"/>
            <a:ext cx="1373862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Firebase stores access logs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438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Hardware Used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831174" y="365811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ESP32-CAM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831174" y="41003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OV2640 Camera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831174" y="454250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5V Relay Module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831174" y="504719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Electronic Door Lock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831174" y="5489393"/>
            <a:ext cx="3501509" cy="50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LEDs (Access Granted / Denied)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831174" y="59896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5V Power Supply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589" y="44695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Software &amp; Tools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63006" y="3302618"/>
            <a:ext cx="4196358" cy="1532930"/>
          </a:xfrm>
          <a:prstGeom prst="roundRect">
            <a:avLst>
              <a:gd name="adj" fmla="val 9544"/>
            </a:avLst>
          </a:prstGeom>
          <a:solidFill>
            <a:srgbClr val="0F0F1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277898" y="177090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035796" y="14612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9869" y="1665291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5192" y="2368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Arduino IDE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247114" y="3744501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3005012" y="343481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085" y="3638892"/>
            <a:ext cx="272177" cy="27217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04408" y="434195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ESP-WHO Face Recognition</a:t>
            </a:r>
            <a:endParaRPr lang="en-US" sz="2200" dirty="0"/>
          </a:p>
        </p:txBody>
      </p:sp>
      <p:sp>
        <p:nvSpPr>
          <p:cNvPr id="13" name="Shape 9"/>
          <p:cNvSpPr/>
          <p:nvPr/>
        </p:nvSpPr>
        <p:spPr>
          <a:xfrm>
            <a:off x="8561609" y="1768574"/>
            <a:ext cx="4196358" cy="1532930"/>
          </a:xfrm>
          <a:prstGeom prst="roundRect">
            <a:avLst>
              <a:gd name="adj" fmla="val 9544"/>
            </a:avLst>
          </a:prstGeom>
          <a:solidFill>
            <a:srgbClr val="0F0F1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8561609" y="173809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10319508" y="14284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23581" y="1632485"/>
            <a:ext cx="272177" cy="27217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818903" y="2335549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WebSocket Communication</a:t>
            </a:r>
            <a:endParaRPr lang="en-US" sz="2200" dirty="0"/>
          </a:p>
        </p:txBody>
      </p:sp>
      <p:sp>
        <p:nvSpPr>
          <p:cNvPr id="18" name="Shape 13"/>
          <p:cNvSpPr/>
          <p:nvPr/>
        </p:nvSpPr>
        <p:spPr>
          <a:xfrm>
            <a:off x="424426" y="5789148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0F0F1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277899" y="575229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3035616" y="54426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9690" y="5646687"/>
            <a:ext cx="272177" cy="27217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535192" y="6416961"/>
            <a:ext cx="5610820" cy="769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HTML, CSS, JavaScript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(Dashboard)</a:t>
            </a:r>
            <a:endParaRPr lang="en-US" sz="2200" dirty="0"/>
          </a:p>
        </p:txBody>
      </p:sp>
      <p:sp>
        <p:nvSpPr>
          <p:cNvPr id="23" name="Shape 17"/>
          <p:cNvSpPr/>
          <p:nvPr/>
        </p:nvSpPr>
        <p:spPr>
          <a:xfrm>
            <a:off x="7795978" y="3628234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0F0F1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8561608" y="3805461"/>
            <a:ext cx="4196359" cy="12192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10292416" y="349577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6489" y="3699852"/>
            <a:ext cx="272177" cy="27217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8674536" y="4468794"/>
            <a:ext cx="4420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Firebase Realtime Database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594167"/>
            <a:ext cx="65510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Working of the System </a:t>
            </a:r>
            <a:r>
              <a:rPr lang="en-US" sz="3550" dirty="0">
                <a:solidFill>
                  <a:srgbClr val="000000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⭐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25136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1606409"/>
            <a:ext cx="4196358" cy="57032"/>
          </a:xfrm>
          <a:prstGeom prst="rect">
            <a:avLst/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178071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Camera captures live video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09079" y="252917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9079" y="2884220"/>
            <a:ext cx="4196358" cy="57032"/>
          </a:xfrm>
          <a:prstGeom prst="rect">
            <a:avLst/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09079" y="3058527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Face is detected and recognized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38275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182553"/>
            <a:ext cx="4196358" cy="57032"/>
          </a:xfrm>
          <a:prstGeom prst="rect">
            <a:avLst/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93790" y="4356860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If face matches → door unlocks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081707"/>
            <a:ext cx="14853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436751"/>
            <a:ext cx="4196358" cy="45719"/>
          </a:xfrm>
          <a:prstGeom prst="rect">
            <a:avLst/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93791" y="5611059"/>
            <a:ext cx="3006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Entry is logged to Firebase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809080" y="6252906"/>
            <a:ext cx="210541" cy="28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 flipV="1">
            <a:off x="809080" y="6562231"/>
            <a:ext cx="4283204" cy="45719"/>
          </a:xfrm>
          <a:prstGeom prst="rect">
            <a:avLst/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09079" y="6782258"/>
            <a:ext cx="6815705" cy="708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Door locks automatically after 5 seconds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280</Words>
  <Application>Microsoft Office PowerPoint</Application>
  <PresentationFormat>Custom</PresentationFormat>
  <Paragraphs>82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Fira Sans</vt:lpstr>
      <vt:lpstr>Arial</vt:lpstr>
      <vt:lpstr>Fira Mono Medium</vt:lpstr>
      <vt:lpstr>Fira Mono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Boltz Man</cp:lastModifiedBy>
  <cp:revision>5</cp:revision>
  <dcterms:created xsi:type="dcterms:W3CDTF">2026-01-04T18:01:46Z</dcterms:created>
  <dcterms:modified xsi:type="dcterms:W3CDTF">2026-01-04T18:36:22Z</dcterms:modified>
</cp:coreProperties>
</file>